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49" r:id="rId4"/>
    <p:sldId id="431" r:id="rId5"/>
    <p:sldId id="436" r:id="rId6"/>
    <p:sldId id="433" r:id="rId7"/>
    <p:sldId id="435" r:id="rId8"/>
    <p:sldId id="438" r:id="rId9"/>
    <p:sldId id="440" r:id="rId10"/>
    <p:sldId id="439" r:id="rId11"/>
    <p:sldId id="441" r:id="rId12"/>
    <p:sldId id="442" r:id="rId13"/>
    <p:sldId id="443" r:id="rId14"/>
    <p:sldId id="444" r:id="rId15"/>
    <p:sldId id="454" r:id="rId16"/>
    <p:sldId id="445" r:id="rId17"/>
    <p:sldId id="450" r:id="rId18"/>
    <p:sldId id="453" r:id="rId19"/>
    <p:sldId id="446" r:id="rId20"/>
    <p:sldId id="447" r:id="rId21"/>
    <p:sldId id="455" r:id="rId22"/>
    <p:sldId id="448" r:id="rId23"/>
    <p:sldId id="449" r:id="rId24"/>
    <p:sldId id="451" r:id="rId25"/>
    <p:sldId id="452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g nguyen" initials="gn" lastIdx="1" clrIdx="0">
    <p:extLst>
      <p:ext uri="{19B8F6BF-5375-455C-9EA6-DF929625EA0E}">
        <p15:presenceInfo xmlns:p15="http://schemas.microsoft.com/office/powerpoint/2012/main" userId="f1f80eeeee5166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1834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DAA82-8288-44BF-A905-CC62BF1F83F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72B35-83EB-47B1-B794-44BFCE88A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 server-side</a:t>
            </a: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I/O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khổng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lồ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(ReactJS)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mobile (React Native)</a:t>
            </a: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(Facebook, Netflix, Microsoft, Slack,…) tin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50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2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6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72B35-83EB-47B1-B794-44BFCE88A6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132FD5-3E06-44EF-A33A-BEA6FA570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4EF692E-C989-4A0D-9CA3-302CF0EFF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65399-5DDC-4CE3-A4FA-53533A82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E00EFA-4094-4375-881C-498DFFF8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D356785-856D-4413-9248-F566BC7C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5D5CE2-AD78-4283-B57F-04FD7E5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485B2E8-192E-42BD-BF48-1ED399B91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78730D4-D483-4EDF-A83E-052DB157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CDE76A9-8372-4751-811C-17714AF2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DC8A77F-37A5-42E4-9B86-CAC670E6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1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5BA03D99-72F7-4F1C-86AA-9D8C2979E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7B386FB-5654-4F9F-8870-CA73A480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5E7520E-0E12-4962-9537-F07E4403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6A5468-A425-4DDF-9A50-9AD934B9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3719606-6142-43CC-9CD2-AAE2CF70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41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38287"/>
            <a:ext cx="9144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61333-D929-45E1-94EA-2076E963FBDF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061F4-FA6C-4C5C-9A5A-AFFE6E95DA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026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759" y="1346200"/>
            <a:ext cx="11700680" cy="49022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49C78-D707-4993-BBA6-6210D4F74187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A4010-35C3-48DB-A282-899B6B79F1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649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53A9F-8FB0-470B-BB44-143EEE1E7A5B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DDEFAD-FB41-4702-8EBC-6B27AE47B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766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09C3F-8F30-4DAA-861A-08DA276E7AF5}" type="datetime1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B016E-4A5B-4F31-A0CA-B0E1825C8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39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2D06-2488-488D-A941-DDE1EFD5A23D}" type="datetime1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73065-95F7-4CBD-AFBA-9D4043C06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6A910-14B6-4D87-8C90-3133092B5145}" type="datetime1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339A8-01C7-4234-B369-CFC0BE8A6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478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ED457-B783-415D-AEE4-666C6CA05D00}" type="datetime1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E6DD-FCAE-4258-AF49-A52EC9786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098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8AFBA-5A31-4FAA-A13E-F4725353B6AA}" type="datetime1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686D0-E61A-4D81-978D-7D5780E724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0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9C00AC9-4C92-463F-BE9D-872F863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05EEAB-7A2D-4D91-A59B-172E0108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34E07DD-8E4B-44EF-95D3-58F6C225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3255C74-97B7-4694-86E9-A2E7D449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983392-E75C-4C4A-AC8A-7B5D5565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9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62089-837C-414D-B5A0-D30C2E6C6934}" type="datetime1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60177-EB54-461E-95A5-9D12AB5B0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803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01A05-DA56-475D-A023-A990005DC69E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B1408-0E78-484E-BA2B-B7AF9ECCF3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628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254A-15A1-422F-B04B-F6C582F72B75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D8C3A-A00C-4E1F-8C2B-34D861FFF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8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90B1F5-3A83-4E06-A5E8-979FA9B9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727A0E-A054-4BBC-AA73-CCA3B6D3D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68AC7E5-32E0-4478-8D4C-F0828594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D559D3-56FE-42BD-87B1-0F29248E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B9B16F-F24E-4903-A0AC-C9A2CB02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5E09A9-9D28-49BC-92DE-5C152046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9854288-8105-4C94-B15C-297473705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CFF9171-AEB8-4975-93CA-2D6154354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D466A1B-B3BB-4E96-98D2-6BE23F14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2F9FE47-0F51-41ED-B975-3E285D0A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C550AC-D72B-486C-A777-866C2F0B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5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C92683-E1DD-4D86-9D8C-8410A387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A70E85D-A239-4C9D-A35F-20D967D57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C2C0632-3384-4186-99F2-DBCC861F6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D785BFC-B0B5-4E02-8E12-25BA21FC3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9A169C8-2142-432C-99F8-E61C04746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F29AE93-3197-4661-AB60-32702E42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CD092A7-1FDC-42D9-89E9-9B0D82BC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2F87F7E-A013-4A81-88B7-3819AC72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4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BFF778-4505-48D1-B01C-77DA69B5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217DAAF-6140-44B8-8436-E7D85FE6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293F1C1-A77C-49FF-8B56-8185771C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D84EB21-F72A-4469-A220-EC0B538F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1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EF9BAFD-2297-4ACA-89E9-2A08FB8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6799EDE-5ECE-4DE1-8769-E73BDA9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F0F5E1B-20BB-4CA1-B4D2-F4FF5A58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CB0E87-BB26-4F1D-8231-03DDB7B6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FF8CA99-636A-458D-AE63-CF107415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B708BF-3595-418A-91D9-D1F889D80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DF5050-C8A1-4A13-9C36-B5003B92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32A16C4-3192-41AC-97AD-5E12D0BA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89158F1-3AA1-43D2-8191-0898E726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3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B30912D-41A3-4AFF-B465-A1CF2B27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BEA50D7-35C4-4DB4-ACC5-48A1D2044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5EA1DB-AE5C-4CB3-96A3-7506F4E0F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9A91B5C-AD8C-46E1-8C2A-DFFC91EE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507DF76-FCC0-4808-86ED-582CD44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EE040E3-C6E5-4DDD-8EB8-7EC84E48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9E92B953-E32E-4307-8B47-E713B18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0AFDA7E-C7D4-47F5-B76E-FDF5E67EF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2DDE5DF-DB59-4CDA-B01F-3D6A2ABFE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5625-02CC-41D0-9733-449031DF270D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AE7DAA9-ADC4-4F0E-82DE-2094704BC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04E6E6F-7953-46E2-940D-FF34B93F0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6F726-551D-402A-B1E8-FE40ED4FE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0167" y="0"/>
            <a:ext cx="11773469" cy="87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0167" y="1346200"/>
            <a:ext cx="11773469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C278EC9-7653-4CD6-904A-075D428FB611}" type="datetime1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3363036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1A601C9C-012A-4C30-9B73-46513D720D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3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399" y="1407049"/>
            <a:ext cx="7373203" cy="5446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ĐỒ ÁN TỐT NGHIỆP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1964" y="5015166"/>
            <a:ext cx="6770254" cy="1034616"/>
          </a:xfrm>
        </p:spPr>
        <p:txBody>
          <a:bodyPr rtlCol="0">
            <a:normAutofit lnSpcReduction="10000"/>
          </a:bodyPr>
          <a:lstStyle/>
          <a:p>
            <a:pPr lvl="0" algn="l"/>
            <a:r>
              <a:rPr lang="en-US" sz="1800" b="1" dirty="0">
                <a:solidFill>
                  <a:prstClr val="white"/>
                </a:solidFill>
                <a:latin typeface="Calibri (Body)"/>
              </a:rPr>
              <a:t>		  </a:t>
            </a:r>
            <a:r>
              <a:rPr lang="vi-VN" sz="1800" b="1" dirty="0">
                <a:solidFill>
                  <a:prstClr val="white"/>
                </a:solidFill>
                <a:latin typeface="Calibri (Body)"/>
              </a:rPr>
              <a:t>SINH VIÊN</a:t>
            </a:r>
            <a:r>
              <a:rPr lang="es-ES_tradnl" sz="1800" b="1" dirty="0">
                <a:solidFill>
                  <a:prstClr val="white"/>
                </a:solidFill>
                <a:latin typeface="Calibri (Body)"/>
              </a:rPr>
              <a:t>: 	</a:t>
            </a:r>
            <a:r>
              <a:rPr lang="en-US" sz="1800" b="1" dirty="0">
                <a:solidFill>
                  <a:prstClr val="white"/>
                </a:solidFill>
                <a:latin typeface="Calibri (Body)"/>
              </a:rPr>
              <a:t>NGUYỄN TR</a:t>
            </a:r>
            <a:r>
              <a:rPr lang="vi-VN" sz="1800" b="1" dirty="0">
                <a:solidFill>
                  <a:prstClr val="white"/>
                </a:solidFill>
                <a:latin typeface="Calibri (Body)"/>
              </a:rPr>
              <a:t>Ư</a:t>
            </a:r>
            <a:r>
              <a:rPr lang="en-US" sz="1800" b="1" dirty="0">
                <a:solidFill>
                  <a:prstClr val="white"/>
                </a:solidFill>
                <a:latin typeface="Calibri (Body)"/>
              </a:rPr>
              <a:t>ỜNG GIANG</a:t>
            </a:r>
            <a:endParaRPr lang="es-ES_tradnl" sz="1800" b="1" dirty="0">
              <a:latin typeface="Calibri (Body)"/>
            </a:endParaRPr>
          </a:p>
          <a:p>
            <a:pPr algn="l"/>
            <a:r>
              <a:rPr lang="en-US" sz="1800" b="1" dirty="0">
                <a:latin typeface="Calibri (Body)"/>
              </a:rPr>
              <a:t>   </a:t>
            </a:r>
            <a:r>
              <a:rPr lang="vi-VN" sz="1800" b="1" dirty="0">
                <a:latin typeface="Calibri (Body)"/>
              </a:rPr>
              <a:t>GIÁO VIÊN HƯỚNG DẪN</a:t>
            </a:r>
            <a:r>
              <a:rPr lang="es-ES_tradnl" sz="1800" b="1" dirty="0">
                <a:latin typeface="Calibri (Body)"/>
              </a:rPr>
              <a:t>: 	TS.NGUYỄN NHẤT HẢI</a:t>
            </a:r>
          </a:p>
          <a:p>
            <a:pPr algn="l"/>
            <a:r>
              <a:rPr lang="es-ES_tradnl" sz="1800" b="1" dirty="0">
                <a:latin typeface="Calibri (Body)"/>
              </a:rPr>
              <a:t>	 </a:t>
            </a:r>
            <a:r>
              <a:rPr lang="vi-VN" sz="1800" b="1" dirty="0">
                <a:latin typeface="Calibri (Body)"/>
              </a:rPr>
              <a:t>                       MSSV</a:t>
            </a:r>
            <a:r>
              <a:rPr lang="es-ES_tradnl" sz="1800" dirty="0">
                <a:latin typeface="Calibri (Body)"/>
              </a:rPr>
              <a:t>: 	</a:t>
            </a:r>
            <a:r>
              <a:rPr lang="vi-VN" sz="1800" dirty="0">
                <a:latin typeface="Calibri (Body)"/>
              </a:rPr>
              <a:t>201</a:t>
            </a:r>
            <a:r>
              <a:rPr lang="en-US" sz="1800" dirty="0">
                <a:latin typeface="Calibri (Body)"/>
              </a:rPr>
              <a:t>66022</a:t>
            </a:r>
            <a:endParaRPr lang="es-ES_tradnl" sz="1800" dirty="0">
              <a:latin typeface="Calibri (Body)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90254" y="2244059"/>
            <a:ext cx="8811491" cy="17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Calibri Light" pitchFamily="34" charset="0"/>
              </a:defRPr>
            </a:lvl9pPr>
          </a:lstStyle>
          <a:p>
            <a:pPr>
              <a:defRPr/>
            </a:pPr>
            <a:r>
              <a:rPr lang="en-US" sz="1800" u="sng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 ĐỀ TÀI</a:t>
            </a:r>
          </a:p>
          <a:p>
            <a:pPr>
              <a:lnSpc>
                <a:spcPct val="100000"/>
              </a:lnSpc>
              <a:defRPr/>
            </a:pPr>
            <a:endParaRPr lang="en-US" sz="24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bán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sz="2400" dirty="0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54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endParaRPr lang="en-US" sz="240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defRPr/>
            </a:pPr>
            <a:endParaRPr lang="en-US" sz="1000" u="sng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defRPr/>
            </a:pPr>
            <a:endParaRPr lang="en-US" sz="2350" dirty="0">
              <a:solidFill>
                <a:srgbClr val="54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667000" y="6349856"/>
            <a:ext cx="6858000" cy="5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 Nội, </a:t>
            </a:r>
            <a:r>
              <a:rPr lang="en-US" sz="1800" i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7/2020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2710873" y="4304072"/>
            <a:ext cx="6770254" cy="4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>
                <a:solidFill>
                  <a:prstClr val="white"/>
                </a:solidFill>
                <a:latin typeface="Calibri"/>
              </a:rPr>
              <a:t>CHUYÊN NGÀNH: CÔNG NGHỆ THÔNG TIN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6" name="Picture 2" descr="https://soict.hust.edu.vn/images/SoICT_%20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663" y="249383"/>
            <a:ext cx="458621" cy="7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7342910" y="471058"/>
            <a:ext cx="2522753" cy="4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solidFill>
                  <a:srgbClr val="0070C0"/>
                </a:solidFill>
                <a:latin typeface="Calibri"/>
              </a:rPr>
              <a:t>VIỆN CÔNG NGHỆ THÔNG TIN VÀ TRUYỀN THÔNG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9CD1846-5180-473B-A1A3-C250ECBFE3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3061" y="1606378"/>
            <a:ext cx="2892684" cy="441203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3E45AD1-8B10-4C48-A5D7-0D9532BB3B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7805" y="1606377"/>
            <a:ext cx="3314312" cy="4412038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670FB3A-CAA5-493C-9471-307390966AB6}"/>
              </a:ext>
            </a:extLst>
          </p:cNvPr>
          <p:cNvSpPr txBox="1"/>
          <p:nvPr/>
        </p:nvSpPr>
        <p:spPr>
          <a:xfrm>
            <a:off x="1277885" y="6171685"/>
            <a:ext cx="336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7B10FCD-81B8-4C7E-BCEE-D7170B3B71B2}"/>
              </a:ext>
            </a:extLst>
          </p:cNvPr>
          <p:cNvSpPr txBox="1"/>
          <p:nvPr/>
        </p:nvSpPr>
        <p:spPr>
          <a:xfrm>
            <a:off x="6977805" y="6180922"/>
            <a:ext cx="331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front-end</a:t>
            </a:r>
          </a:p>
        </p:txBody>
      </p:sp>
    </p:spTree>
    <p:extLst>
      <p:ext uri="{BB962C8B-B14F-4D97-AF65-F5344CB8AC3E}">
        <p14:creationId xmlns:p14="http://schemas.microsoft.com/office/powerpoint/2010/main" val="225397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EE894C0-9B32-40F5-A0DF-5D15313FA2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6537" y="1765717"/>
            <a:ext cx="10047223" cy="477319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4F9D717-EB08-4AF6-A2E9-9061708D7680}"/>
              </a:ext>
            </a:extLst>
          </p:cNvPr>
          <p:cNvSpPr txBox="1"/>
          <p:nvPr/>
        </p:nvSpPr>
        <p:spPr>
          <a:xfrm>
            <a:off x="847898" y="1180943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Docker:</a:t>
            </a:r>
          </a:p>
        </p:txBody>
      </p:sp>
    </p:spTree>
    <p:extLst>
      <p:ext uri="{BB962C8B-B14F-4D97-AF65-F5344CB8AC3E}">
        <p14:creationId xmlns:p14="http://schemas.microsoft.com/office/powerpoint/2010/main" val="261746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164F3A8-0B3D-4BF8-9078-8384795B2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2026" y="1447799"/>
            <a:ext cx="6635807" cy="372271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68233" y="6022843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5D56973-E9F3-4C9D-AD11-8B18685EC1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68" y="1447799"/>
            <a:ext cx="2619375" cy="401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9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7950949-261B-43D1-98E2-101696AFE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8268" y="1453958"/>
            <a:ext cx="7002089" cy="430824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80350ED-55F1-4ED3-B58C-0FC77A47DA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462" y="1453957"/>
            <a:ext cx="2867025" cy="4308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7BFD1AB-0A51-4B6A-9782-D214E385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" y="1398507"/>
            <a:ext cx="8457398" cy="4126467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252BA4C-E2AB-426B-9CE1-22D335BE1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20" y="1402714"/>
            <a:ext cx="1856910" cy="41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358639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158A02A-BA33-4140-A145-09DFAFF29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510" y="1453956"/>
            <a:ext cx="6873067" cy="4308243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0A6E856-E954-4A22-969F-DB61BE8792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14" y="1453955"/>
            <a:ext cx="2867025" cy="4308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87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F934C88-0B7B-4A28-A8E2-0E92AE54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9" y="1518843"/>
            <a:ext cx="7931722" cy="4034060"/>
          </a:xfrm>
          <a:prstGeom prst="rect">
            <a:avLst/>
          </a:prstGeom>
        </p:spPr>
      </p:pic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ACBB7AD-164E-4EA7-B8AF-7FA57850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45" y="1413811"/>
            <a:ext cx="2187445" cy="41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3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QR code</a:t>
            </a:r>
          </a:p>
        </p:txBody>
      </p:sp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AF2DF7B-6C8F-4D0E-BB05-5B6ADF35B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1250627"/>
            <a:ext cx="2159844" cy="47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7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867EEB1-2D1C-4DB9-B32A-3CF74465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36" y="1382594"/>
            <a:ext cx="9412117" cy="47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251E668-B9CE-49CE-AD1E-825DF54E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304593"/>
            <a:ext cx="10412730" cy="4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00" y="1134165"/>
            <a:ext cx="8312055" cy="538093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" name="Hình thoi 10">
            <a:extLst>
              <a:ext uri="{FF2B5EF4-FFF2-40B4-BE49-F238E27FC236}">
                <a16:creationId xmlns:a16="http://schemas.microsoft.com/office/drawing/2014/main" id="{49C96F15-4DD5-44DA-89C3-105587C218DB}"/>
              </a:ext>
            </a:extLst>
          </p:cNvPr>
          <p:cNvSpPr/>
          <p:nvPr/>
        </p:nvSpPr>
        <p:spPr>
          <a:xfrm>
            <a:off x="2501900" y="2401507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Hình thoi 12">
            <a:extLst>
              <a:ext uri="{FF2B5EF4-FFF2-40B4-BE49-F238E27FC236}">
                <a16:creationId xmlns:a16="http://schemas.microsoft.com/office/drawing/2014/main" id="{D4C60211-06AC-4AB6-8719-E5172C2243C2}"/>
              </a:ext>
            </a:extLst>
          </p:cNvPr>
          <p:cNvSpPr/>
          <p:nvPr/>
        </p:nvSpPr>
        <p:spPr>
          <a:xfrm>
            <a:off x="2501900" y="1767836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Hình thoi 13">
            <a:extLst>
              <a:ext uri="{FF2B5EF4-FFF2-40B4-BE49-F238E27FC236}">
                <a16:creationId xmlns:a16="http://schemas.microsoft.com/office/drawing/2014/main" id="{E8ECD7C8-8DB6-41BF-82C0-3559B16B3A6B}"/>
              </a:ext>
            </a:extLst>
          </p:cNvPr>
          <p:cNvSpPr/>
          <p:nvPr/>
        </p:nvSpPr>
        <p:spPr>
          <a:xfrm>
            <a:off x="2501900" y="3052493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Hình thoi 14">
            <a:extLst>
              <a:ext uri="{FF2B5EF4-FFF2-40B4-BE49-F238E27FC236}">
                <a16:creationId xmlns:a16="http://schemas.microsoft.com/office/drawing/2014/main" id="{07DC31D1-8080-47E1-B6D1-8EFBFA7E15FA}"/>
              </a:ext>
            </a:extLst>
          </p:cNvPr>
          <p:cNvSpPr/>
          <p:nvPr/>
        </p:nvSpPr>
        <p:spPr>
          <a:xfrm>
            <a:off x="2501900" y="3686164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Hình thoi 15">
            <a:extLst>
              <a:ext uri="{FF2B5EF4-FFF2-40B4-BE49-F238E27FC236}">
                <a16:creationId xmlns:a16="http://schemas.microsoft.com/office/drawing/2014/main" id="{167B1BF0-F0C3-46D8-956B-6A89068D1929}"/>
              </a:ext>
            </a:extLst>
          </p:cNvPr>
          <p:cNvSpPr/>
          <p:nvPr/>
        </p:nvSpPr>
        <p:spPr>
          <a:xfrm>
            <a:off x="2501900" y="4319835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Hình thoi 15">
            <a:extLst>
              <a:ext uri="{FF2B5EF4-FFF2-40B4-BE49-F238E27FC236}">
                <a16:creationId xmlns:a16="http://schemas.microsoft.com/office/drawing/2014/main" id="{18026C03-32C3-491B-AC69-3618367A076D}"/>
              </a:ext>
            </a:extLst>
          </p:cNvPr>
          <p:cNvSpPr/>
          <p:nvPr/>
        </p:nvSpPr>
        <p:spPr>
          <a:xfrm>
            <a:off x="2501900" y="4953506"/>
            <a:ext cx="520700" cy="466109"/>
          </a:xfrm>
          <a:prstGeom prst="diamon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3680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751C93D-513B-4BD1-9166-0D60E464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4" y="1375212"/>
            <a:ext cx="9426633" cy="4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8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C1B082E-323A-44F6-A194-6DB5E058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45" y="1314244"/>
            <a:ext cx="9010996" cy="4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513D26-3891-4093-AF0F-F7382A7F4FFD}"/>
              </a:ext>
            </a:extLst>
          </p:cNvPr>
          <p:cNvSpPr txBox="1"/>
          <p:nvPr/>
        </p:nvSpPr>
        <p:spPr>
          <a:xfrm>
            <a:off x="4159134" y="6169581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6BFCE47-2841-4DBB-8B1A-5518C1D3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31" y="1278761"/>
            <a:ext cx="9626137" cy="48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1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94" y="1131166"/>
            <a:ext cx="11331612" cy="5482994"/>
          </a:xfrm>
        </p:spPr>
        <p:txBody>
          <a:bodyPr/>
          <a:lstStyle/>
          <a:p>
            <a:pPr marL="681038" lvl="2" indent="-33178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AWS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1038" lvl="2" indent="-33178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web,… 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12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496291"/>
            <a:ext cx="11331612" cy="5225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23336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 txBox="1">
            <a:spLocks noChangeArrowheads="1"/>
          </p:cNvSpPr>
          <p:nvPr/>
        </p:nvSpPr>
        <p:spPr bwMode="auto">
          <a:xfrm>
            <a:off x="2667000" y="1538288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3600" b="1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6867" name="Rectangle 5"/>
          <p:cNvSpPr txBox="1">
            <a:spLocks noChangeArrowheads="1"/>
          </p:cNvSpPr>
          <p:nvPr/>
        </p:nvSpPr>
        <p:spPr bwMode="auto">
          <a:xfrm>
            <a:off x="3139551" y="2323932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vi-VN" altLang="en-US" sz="3000" i="1" dirty="0">
                <a:solidFill>
                  <a:srgbClr val="C00000"/>
                </a:solidFill>
                <a:latin typeface="Calibri (Body)"/>
                <a:cs typeface="Times New Roman" panose="02020603050405020304" pitchFamily="18" charset="0"/>
              </a:rPr>
              <a:t>Em xin chân thành cảm Thầy cô và các bạn đã lắng nghe</a:t>
            </a:r>
            <a:endParaRPr lang="en-US" altLang="en-US" sz="3000" i="1" dirty="0">
              <a:solidFill>
                <a:srgbClr val="C00000"/>
              </a:solidFill>
              <a:latin typeface="Calibri (Body)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</a:pPr>
            <a:endParaRPr lang="vi-VN" altLang="en-US" sz="5400" b="1" i="1" dirty="0">
              <a:solidFill>
                <a:srgbClr val="CC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Kết quả hình ảnh cho win-win situ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64" y="5497176"/>
            <a:ext cx="2041237" cy="13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A87BD1A-AB07-41FD-8C12-B0C75040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39A8-01C7-4234-B369-CFC0BE8A68E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88" y="1177291"/>
            <a:ext cx="8029554" cy="554418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Ph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sắm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dùng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đổi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nên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phổ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biến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thói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nhiều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1038" lvl="1" indent="-331788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1038" lvl="1" indent="-331788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1026" name="Picture 2" descr="Reasons why reading book is much better than watching its movie ...">
            <a:extLst>
              <a:ext uri="{FF2B5EF4-FFF2-40B4-BE49-F238E27FC236}">
                <a16:creationId xmlns:a16="http://schemas.microsoft.com/office/drawing/2014/main" id="{E04C157B-158A-4793-B5A9-EBA310BC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720" y="1959044"/>
            <a:ext cx="3392292" cy="23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6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88" y="1177291"/>
            <a:ext cx="11358456" cy="554418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4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2. Công nghệ sử dụng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177291"/>
            <a:ext cx="9403060" cy="5544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Docker-Compose</a:t>
            </a:r>
          </a:p>
          <a:p>
            <a:pPr marL="1030288" lvl="1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</a:p>
          <a:p>
            <a:pPr marL="13668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container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668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</a:p>
          <a:p>
            <a:pPr marL="1712913" lvl="2" indent="-333375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1088" lvl="2" indent="-4000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95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multi-container.</a:t>
            </a:r>
          </a:p>
          <a:p>
            <a:pPr marL="1379538" lvl="2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Docker container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NodeJS –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server-side</a:t>
            </a:r>
          </a:p>
          <a:p>
            <a:pPr marL="681038" lvl="1" indent="-331788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React Native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2052" name="Picture 4" descr="Hướng dẫn cài đặt Docker Compose trên VPS CentOS 7">
            <a:extLst>
              <a:ext uri="{FF2B5EF4-FFF2-40B4-BE49-F238E27FC236}">
                <a16:creationId xmlns:a16="http://schemas.microsoft.com/office/drawing/2014/main" id="{4E7A8F48-B5E6-4D18-B820-57174901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96" y="1158553"/>
            <a:ext cx="4222224" cy="243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deJS là gì? Tất tần tật về NodeJS bạn cần biết? | ITviec">
            <a:extLst>
              <a:ext uri="{FF2B5EF4-FFF2-40B4-BE49-F238E27FC236}">
                <a16:creationId xmlns:a16="http://schemas.microsoft.com/office/drawing/2014/main" id="{BE8883E2-02B5-4A7A-84EE-8A7FC2E1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67" y="35912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Bí kíp toàn thư về React mà bạn cần phải biết (phần 1) | TopDev">
            <a:extLst>
              <a:ext uri="{FF2B5EF4-FFF2-40B4-BE49-F238E27FC236}">
                <a16:creationId xmlns:a16="http://schemas.microsoft.com/office/drawing/2014/main" id="{1D1844AD-660C-41E3-8AC5-534624AC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56" y="5037738"/>
            <a:ext cx="2407921" cy="17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9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1177291"/>
            <a:ext cx="8754667" cy="5544185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GraphQL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Facebook.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=&gt;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30288" lvl="2" indent="-3444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System do 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endpoint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30288" lvl="2" indent="-3492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endpoint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</a:p>
          <a:p>
            <a:pPr marL="1373188" lvl="3" indent="-3492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6146" name="Picture 2" descr="GraphQL - Wikipedia">
            <a:extLst>
              <a:ext uri="{FF2B5EF4-FFF2-40B4-BE49-F238E27FC236}">
                <a16:creationId xmlns:a16="http://schemas.microsoft.com/office/drawing/2014/main" id="{9C882296-ADDC-46AD-9DE8-EB288E4A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125" y="17030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9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59" y="1180797"/>
            <a:ext cx="8754667" cy="518505"/>
          </a:xfrm>
        </p:spPr>
        <p:txBody>
          <a:bodyPr/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39E1DAB-5F8A-4F15-90C8-997EDF42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699302"/>
            <a:ext cx="10663556" cy="55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59" y="0"/>
            <a:ext cx="11700680" cy="859810"/>
          </a:xfrm>
        </p:spPr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CSDL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1"/>
            <a:ext cx="3363036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1807F89-AE33-4909-946F-45674AE6B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00" y="1021080"/>
            <a:ext cx="11700680" cy="57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AC62-41CB-4C03-85D8-43DCD5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A482-E919-4706-A941-D3B6F942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59" y="1071418"/>
            <a:ext cx="8754667" cy="518505"/>
          </a:xfrm>
        </p:spPr>
        <p:txBody>
          <a:bodyPr/>
          <a:lstStyle/>
          <a:p>
            <a:pPr marL="342900" lvl="1" indent="0">
              <a:lnSpc>
                <a:spcPct val="100000"/>
              </a:lnSpc>
              <a:buNone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85FA37F-E6D2-44FF-AF35-3888945D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CA4010-35C3-48DB-A282-899B6B79F12D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8DF7531-462A-43F3-89B9-B7677E13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1045"/>
            <a:ext cx="10637519" cy="51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671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1219</Words>
  <Application>Microsoft Office PowerPoint</Application>
  <PresentationFormat>Màn hình rộng</PresentationFormat>
  <Paragraphs>160</Paragraphs>
  <Slides>25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(Body)</vt:lpstr>
      <vt:lpstr>Calibri Light</vt:lpstr>
      <vt:lpstr>Tahoma</vt:lpstr>
      <vt:lpstr>Times New Roman</vt:lpstr>
      <vt:lpstr>Wingdings</vt:lpstr>
      <vt:lpstr>Chủ đề Office</vt:lpstr>
      <vt:lpstr>Office Theme</vt:lpstr>
      <vt:lpstr>ĐỒ ÁN TỐT NGHIỆP</vt:lpstr>
      <vt:lpstr>NỘI DUNG CHÍNH</vt:lpstr>
      <vt:lpstr>1. Đặt vấn đề, mục tiêu và định hướng giải pháp</vt:lpstr>
      <vt:lpstr>1. Đặt vấn đề, mục tiêu và định hướng giải pháp</vt:lpstr>
      <vt:lpstr>2. Công nghệ sử dụng</vt:lpstr>
      <vt:lpstr>2. Công nghệ sử dụng</vt:lpstr>
      <vt:lpstr>3. Phân tích thiết kế hệ thống</vt:lpstr>
      <vt:lpstr>3. Phân tích thiết kế hệ thống – CSDL</vt:lpstr>
      <vt:lpstr>3. Phân tích thiết kế hệ thống</vt:lpstr>
      <vt:lpstr>4. Phát triển và triển khai hệ thống</vt:lpstr>
      <vt:lpstr>4. Phát triển và triển khai hệ thống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5. Kết quả và một số hình ảnh sản phẩm</vt:lpstr>
      <vt:lpstr>6. Kết luận và hướng phát triển</vt:lpstr>
      <vt:lpstr>6. Kết luận và hướng phát triển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giang nguyen</dc:creator>
  <cp:lastModifiedBy>nguyen giang</cp:lastModifiedBy>
  <cp:revision>36</cp:revision>
  <dcterms:created xsi:type="dcterms:W3CDTF">2020-07-06T15:09:36Z</dcterms:created>
  <dcterms:modified xsi:type="dcterms:W3CDTF">2020-07-12T04:34:04Z</dcterms:modified>
</cp:coreProperties>
</file>